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67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66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750" autoAdjust="0"/>
    <p:restoredTop sz="94660"/>
  </p:normalViewPr>
  <p:slideViewPr>
    <p:cSldViewPr snapToGrid="0">
      <p:cViewPr varScale="1">
        <p:scale>
          <a:sx n="70" d="100"/>
          <a:sy n="70" d="100"/>
        </p:scale>
        <p:origin x="9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1857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1474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2289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1983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3870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2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1282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9136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7760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0779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6967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384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slide" Target="slide7.xml"/><Relationship Id="rId5" Type="http://schemas.openxmlformats.org/officeDocument/2006/relationships/image" Target="../media/image6.png"/><Relationship Id="rId10" Type="http://schemas.openxmlformats.org/officeDocument/2006/relationships/slide" Target="slide9.xml"/><Relationship Id="rId4" Type="http://schemas.openxmlformats.org/officeDocument/2006/relationships/image" Target="../media/image3.png"/><Relationship Id="rId9" Type="http://schemas.openxmlformats.org/officeDocument/2006/relationships/slide" Target="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slide" Target="slide6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slide" Target="slide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slide" Target="slide4.xml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slide" Target="slide7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slide" Target="slide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slide" Target="slide5.xml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slide" Target="slide7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slide" Target="slide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slide" Target="slide4.xml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slide" Target="slide7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slide" Target="slide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slide" Target="slide4.xml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slide" Target="slide10.xml"/><Relationship Id="rId5" Type="http://schemas.openxmlformats.org/officeDocument/2006/relationships/image" Target="../media/image6.png"/><Relationship Id="rId10" Type="http://schemas.openxmlformats.org/officeDocument/2006/relationships/slide" Target="slide9.xml"/><Relationship Id="rId4" Type="http://schemas.openxmlformats.org/officeDocument/2006/relationships/image" Target="../media/image3.png"/><Relationship Id="rId9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slide" Target="slide10.xml"/><Relationship Id="rId4" Type="http://schemas.openxmlformats.org/officeDocument/2006/relationships/image" Target="../media/image3.png"/><Relationship Id="rId9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slide" Target="slide10.xml"/><Relationship Id="rId4" Type="http://schemas.openxmlformats.org/officeDocument/2006/relationships/image" Target="../media/image3.png"/><Relationship Id="rId9" Type="http://schemas.openxmlformats.org/officeDocument/2006/relationships/slide" Target="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865685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4" name="Image 5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016" y="5979455"/>
            <a:ext cx="663728" cy="700967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3639" y="5235381"/>
            <a:ext cx="663728" cy="700967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9911" y="4614566"/>
            <a:ext cx="663728" cy="700967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753" y="3562982"/>
            <a:ext cx="846794" cy="65058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0577" y="2541168"/>
            <a:ext cx="846794" cy="650586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7729" y="780322"/>
            <a:ext cx="805430" cy="441728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>
            <a:off x="7749989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8875060" y="361053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7801537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8926608" y="597945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8364072" y="548415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8312524" y="860609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Rectangle 44"/>
          <p:cNvSpPr/>
          <p:nvPr/>
        </p:nvSpPr>
        <p:spPr>
          <a:xfrm>
            <a:off x="9787773" y="17035"/>
            <a:ext cx="2404226" cy="225977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/>
          <p:cNvSpPr/>
          <p:nvPr/>
        </p:nvSpPr>
        <p:spPr>
          <a:xfrm>
            <a:off x="9773771" y="2301033"/>
            <a:ext cx="2432231" cy="231353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/>
          <p:cNvSpPr/>
          <p:nvPr/>
        </p:nvSpPr>
        <p:spPr>
          <a:xfrm>
            <a:off x="9773769" y="4577840"/>
            <a:ext cx="2418232" cy="226930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0" y="-21592"/>
            <a:ext cx="7355538" cy="6875752"/>
          </a:xfrm>
          <a:prstGeom prst="rect">
            <a:avLst/>
          </a:prstGeom>
          <a:solidFill>
            <a:srgbClr val="33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0" y="60758"/>
            <a:ext cx="3738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1</a:t>
            </a:r>
            <a:r>
              <a:rPr lang="fr-FR" baseline="30000" dirty="0" smtClean="0"/>
              <a:t>ère</a:t>
            </a:r>
            <a:r>
              <a:rPr lang="fr-FR" dirty="0" smtClean="0"/>
              <a:t> phase :</a:t>
            </a:r>
          </a:p>
          <a:p>
            <a:r>
              <a:rPr lang="fr-FR" dirty="0" smtClean="0"/>
              <a:t>qu’est-ce qu’on voit sur cette page ?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8283" y="903222"/>
            <a:ext cx="1695596" cy="179072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95213" y="3137173"/>
            <a:ext cx="2413961" cy="1477393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097" y="1798586"/>
            <a:ext cx="1698177" cy="931344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5342" y="4620063"/>
            <a:ext cx="1922955" cy="1477393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2773" y="3070845"/>
            <a:ext cx="1132019" cy="1195531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430880" y="4646494"/>
            <a:ext cx="1585720" cy="1790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52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865685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2" name="Image 5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4889" y="771277"/>
            <a:ext cx="663728" cy="700967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3727" y="6031035"/>
            <a:ext cx="846794" cy="65058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9597" y="4717612"/>
            <a:ext cx="846794" cy="650586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4641" y="2424733"/>
            <a:ext cx="805430" cy="441728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>
            <a:off x="7749989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8875060" y="361053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7801537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8926608" y="597945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8364072" y="548415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8312524" y="860609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0" y="-21592"/>
            <a:ext cx="7355538" cy="6875752"/>
          </a:xfrm>
          <a:prstGeom prst="rect">
            <a:avLst/>
          </a:prstGeom>
          <a:solidFill>
            <a:srgbClr val="33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6" name="Imag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097" y="1798586"/>
            <a:ext cx="1698177" cy="931344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5342" y="4620063"/>
            <a:ext cx="1922955" cy="1477393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8884" y="4318432"/>
            <a:ext cx="1061361" cy="1096963"/>
          </a:xfrm>
          <a:prstGeom prst="rect">
            <a:avLst/>
          </a:prstGeom>
        </p:spPr>
      </p:pic>
      <p:sp>
        <p:nvSpPr>
          <p:cNvPr id="26" name="ZoneTexte 25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823" y="5293969"/>
            <a:ext cx="846794" cy="650586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9178" y="585957"/>
            <a:ext cx="846794" cy="650586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3647" y="2310962"/>
            <a:ext cx="3052643" cy="1674184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5091" y="3678888"/>
            <a:ext cx="805430" cy="44172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77642" y="2645597"/>
            <a:ext cx="2413961" cy="1477393"/>
          </a:xfrm>
          <a:prstGeom prst="rect">
            <a:avLst/>
          </a:prstGeom>
        </p:spPr>
      </p:pic>
      <p:sp>
        <p:nvSpPr>
          <p:cNvPr id="28" name="Rectangle 27">
            <a:hlinkClick r:id="rId9" action="ppaction://hlinksldjump"/>
          </p:cNvPr>
          <p:cNvSpPr/>
          <p:nvPr/>
        </p:nvSpPr>
        <p:spPr>
          <a:xfrm>
            <a:off x="9754724" y="98"/>
            <a:ext cx="2418227" cy="226815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>
            <a:hlinkClick r:id="rId10" action="ppaction://hlinksldjump"/>
          </p:cNvPr>
          <p:cNvSpPr/>
          <p:nvPr/>
        </p:nvSpPr>
        <p:spPr>
          <a:xfrm>
            <a:off x="9752166" y="2290308"/>
            <a:ext cx="2423342" cy="227738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>
            <a:hlinkClick r:id="rId11" action="ppaction://hlinksldjump"/>
          </p:cNvPr>
          <p:cNvSpPr txBox="1"/>
          <p:nvPr/>
        </p:nvSpPr>
        <p:spPr>
          <a:xfrm>
            <a:off x="10142360" y="569464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</a:t>
            </a:r>
            <a:r>
              <a:rPr lang="fr-FR" dirty="0" smtClean="0"/>
              <a:t>1…</a:t>
            </a:r>
            <a:endParaRPr lang="fr-FR" dirty="0"/>
          </a:p>
        </p:txBody>
      </p:sp>
      <p:sp>
        <p:nvSpPr>
          <p:cNvPr id="31" name="ZoneTexte 30">
            <a:hlinkClick r:id="rId10" action="ppaction://hlinksldjump"/>
          </p:cNvPr>
          <p:cNvSpPr txBox="1"/>
          <p:nvPr/>
        </p:nvSpPr>
        <p:spPr>
          <a:xfrm>
            <a:off x="10228765" y="3076633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</a:t>
            </a:r>
            <a:r>
              <a:rPr lang="fr-FR" dirty="0" smtClean="0"/>
              <a:t>2…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036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1492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865685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4" name="Image 5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016" y="5979455"/>
            <a:ext cx="663728" cy="700967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3639" y="5235381"/>
            <a:ext cx="663728" cy="700967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9911" y="4614566"/>
            <a:ext cx="663728" cy="700967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753" y="3562982"/>
            <a:ext cx="846794" cy="65058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0577" y="2541168"/>
            <a:ext cx="846794" cy="650586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7729" y="780322"/>
            <a:ext cx="805430" cy="441728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>
            <a:off x="7749989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8875060" y="361053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7801537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8926608" y="597945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8364072" y="548415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8312524" y="860609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Rectangle 44"/>
          <p:cNvSpPr/>
          <p:nvPr/>
        </p:nvSpPr>
        <p:spPr>
          <a:xfrm>
            <a:off x="9787773" y="17035"/>
            <a:ext cx="2404226" cy="225977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/>
          <p:cNvSpPr/>
          <p:nvPr/>
        </p:nvSpPr>
        <p:spPr>
          <a:xfrm>
            <a:off x="9773771" y="2301033"/>
            <a:ext cx="2432231" cy="231353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/>
          <p:cNvSpPr/>
          <p:nvPr/>
        </p:nvSpPr>
        <p:spPr>
          <a:xfrm>
            <a:off x="9773769" y="4577840"/>
            <a:ext cx="2418232" cy="226930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0" y="-21592"/>
            <a:ext cx="7355538" cy="6875752"/>
          </a:xfrm>
          <a:prstGeom prst="rect">
            <a:avLst/>
          </a:prstGeom>
          <a:solidFill>
            <a:srgbClr val="33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8283" y="903222"/>
            <a:ext cx="1695596" cy="179072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95213" y="3137173"/>
            <a:ext cx="2413961" cy="1477393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097" y="1798586"/>
            <a:ext cx="1698177" cy="931344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5342" y="4620063"/>
            <a:ext cx="1922955" cy="1477393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2773" y="3070845"/>
            <a:ext cx="1132019" cy="1195531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430880" y="4646494"/>
            <a:ext cx="1585720" cy="1790728"/>
          </a:xfrm>
          <a:prstGeom prst="rect">
            <a:avLst/>
          </a:prstGeom>
        </p:spPr>
      </p:pic>
      <p:sp>
        <p:nvSpPr>
          <p:cNvPr id="26" name="ZoneTexte 25"/>
          <p:cNvSpPr txBox="1"/>
          <p:nvPr/>
        </p:nvSpPr>
        <p:spPr>
          <a:xfrm>
            <a:off x="66905" y="39902"/>
            <a:ext cx="53253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2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présentation des quantités symbolisées par les points du dés par itération de l’unité.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083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865685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4" name="Image 5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016" y="5979455"/>
            <a:ext cx="663728" cy="700967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3639" y="5235381"/>
            <a:ext cx="663728" cy="700967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9911" y="4614566"/>
            <a:ext cx="663728" cy="700967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753" y="3562982"/>
            <a:ext cx="846794" cy="65058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0577" y="2541168"/>
            <a:ext cx="846794" cy="650586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7729" y="780322"/>
            <a:ext cx="805430" cy="441728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>
            <a:off x="7749989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8875060" y="361053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7801537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8926608" y="597945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8364072" y="548415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8312524" y="860609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0" y="-21592"/>
            <a:ext cx="7355538" cy="6875752"/>
          </a:xfrm>
          <a:prstGeom prst="rect">
            <a:avLst/>
          </a:prstGeom>
          <a:solidFill>
            <a:srgbClr val="33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8283" y="903222"/>
            <a:ext cx="1695596" cy="179072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95213" y="3137173"/>
            <a:ext cx="2413961" cy="1477393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097" y="1798586"/>
            <a:ext cx="1698177" cy="931344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5342" y="4620063"/>
            <a:ext cx="1922955" cy="1477393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2773" y="3070845"/>
            <a:ext cx="1132019" cy="1195531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430880" y="4646494"/>
            <a:ext cx="1585720" cy="1790728"/>
          </a:xfrm>
          <a:prstGeom prst="rect">
            <a:avLst/>
          </a:prstGeom>
        </p:spPr>
      </p:pic>
      <p:sp>
        <p:nvSpPr>
          <p:cNvPr id="26" name="ZoneTexte 25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sp>
        <p:nvSpPr>
          <p:cNvPr id="27" name="Rectangle 26">
            <a:hlinkClick r:id="rId11" action="ppaction://hlinksldjump"/>
          </p:cNvPr>
          <p:cNvSpPr/>
          <p:nvPr/>
        </p:nvSpPr>
        <p:spPr>
          <a:xfrm>
            <a:off x="9773770" y="0"/>
            <a:ext cx="2418229" cy="2307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>
            <a:hlinkClick r:id="rId12" action="ppaction://hlinksldjump"/>
          </p:cNvPr>
          <p:cNvSpPr/>
          <p:nvPr/>
        </p:nvSpPr>
        <p:spPr>
          <a:xfrm>
            <a:off x="9773767" y="2264258"/>
            <a:ext cx="2418229" cy="2307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>
            <a:hlinkClick r:id="rId13" action="ppaction://hlinksldjump"/>
          </p:cNvPr>
          <p:cNvSpPr/>
          <p:nvPr/>
        </p:nvSpPr>
        <p:spPr>
          <a:xfrm>
            <a:off x="9781873" y="4562994"/>
            <a:ext cx="2410127" cy="22734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>
            <a:hlinkClick r:id="rId11" action="ppaction://hlinksldjump"/>
          </p:cNvPr>
          <p:cNvSpPr txBox="1"/>
          <p:nvPr/>
        </p:nvSpPr>
        <p:spPr>
          <a:xfrm>
            <a:off x="10142360" y="569464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</a:t>
            </a:r>
            <a:r>
              <a:rPr lang="fr-FR" dirty="0" smtClean="0"/>
              <a:t>1…</a:t>
            </a:r>
            <a:endParaRPr lang="fr-FR" dirty="0"/>
          </a:p>
        </p:txBody>
      </p:sp>
      <p:sp>
        <p:nvSpPr>
          <p:cNvPr id="31" name="ZoneTexte 30">
            <a:hlinkClick r:id="rId12" action="ppaction://hlinksldjump"/>
          </p:cNvPr>
          <p:cNvSpPr txBox="1"/>
          <p:nvPr/>
        </p:nvSpPr>
        <p:spPr>
          <a:xfrm>
            <a:off x="10228765" y="3076633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</a:t>
            </a:r>
            <a:r>
              <a:rPr lang="fr-FR" dirty="0" smtClean="0"/>
              <a:t>2…</a:t>
            </a:r>
            <a:endParaRPr lang="fr-FR" dirty="0"/>
          </a:p>
        </p:txBody>
      </p:sp>
      <p:sp>
        <p:nvSpPr>
          <p:cNvPr id="32" name="ZoneTexte 31">
            <a:hlinkClick r:id="rId13" action="ppaction://hlinksldjump"/>
          </p:cNvPr>
          <p:cNvSpPr txBox="1"/>
          <p:nvPr/>
        </p:nvSpPr>
        <p:spPr>
          <a:xfrm>
            <a:off x="10212063" y="541509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</a:t>
            </a:r>
            <a:r>
              <a:rPr lang="fr-FR" dirty="0" smtClean="0"/>
              <a:t>3…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168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865685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4" name="Image 5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016" y="5979455"/>
            <a:ext cx="663728" cy="700967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3639" y="5235381"/>
            <a:ext cx="663728" cy="700967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9911" y="4614566"/>
            <a:ext cx="663728" cy="700967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753" y="3562982"/>
            <a:ext cx="846794" cy="65058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0577" y="2541168"/>
            <a:ext cx="846794" cy="650586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7729" y="780322"/>
            <a:ext cx="805430" cy="441728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>
            <a:off x="7749989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8875060" y="361053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7801537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8926608" y="597945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8364072" y="548415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8312524" y="860609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0" y="-21592"/>
            <a:ext cx="7355538" cy="6875752"/>
          </a:xfrm>
          <a:prstGeom prst="rect">
            <a:avLst/>
          </a:prstGeom>
          <a:solidFill>
            <a:srgbClr val="33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8283" y="903222"/>
            <a:ext cx="1695596" cy="179072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95213" y="3137173"/>
            <a:ext cx="2413961" cy="1477393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097" y="1798586"/>
            <a:ext cx="1698177" cy="931344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5342" y="4620063"/>
            <a:ext cx="1922955" cy="1477393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2773" y="3070845"/>
            <a:ext cx="1132019" cy="1195531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430880" y="4646494"/>
            <a:ext cx="1585720" cy="1790728"/>
          </a:xfrm>
          <a:prstGeom prst="rect">
            <a:avLst/>
          </a:prstGeom>
        </p:spPr>
      </p:pic>
      <p:sp>
        <p:nvSpPr>
          <p:cNvPr id="26" name="ZoneTexte 25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sp>
        <p:nvSpPr>
          <p:cNvPr id="24" name="Rectangle 23">
            <a:hlinkClick r:id="rId11" action="ppaction://hlinksldjump"/>
          </p:cNvPr>
          <p:cNvSpPr/>
          <p:nvPr/>
        </p:nvSpPr>
        <p:spPr>
          <a:xfrm>
            <a:off x="9773767" y="2264258"/>
            <a:ext cx="2418229" cy="23078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>
            <a:hlinkClick r:id="rId12" action="ppaction://hlinksldjump"/>
          </p:cNvPr>
          <p:cNvSpPr/>
          <p:nvPr/>
        </p:nvSpPr>
        <p:spPr>
          <a:xfrm>
            <a:off x="9767234" y="4562994"/>
            <a:ext cx="2418229" cy="2307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ZoneTexte 26">
            <a:hlinkClick r:id="rId11" action="ppaction://hlinksldjump"/>
          </p:cNvPr>
          <p:cNvSpPr txBox="1"/>
          <p:nvPr/>
        </p:nvSpPr>
        <p:spPr>
          <a:xfrm>
            <a:off x="10228765" y="3076633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</a:t>
            </a:r>
            <a:r>
              <a:rPr lang="fr-FR" dirty="0" smtClean="0"/>
              <a:t>2…</a:t>
            </a:r>
            <a:endParaRPr lang="fr-FR" dirty="0"/>
          </a:p>
        </p:txBody>
      </p:sp>
      <p:sp>
        <p:nvSpPr>
          <p:cNvPr id="28" name="ZoneTexte 27">
            <a:hlinkClick r:id="rId12" action="ppaction://hlinksldjump"/>
          </p:cNvPr>
          <p:cNvSpPr txBox="1"/>
          <p:nvPr/>
        </p:nvSpPr>
        <p:spPr>
          <a:xfrm>
            <a:off x="10212063" y="541509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</a:t>
            </a:r>
            <a:r>
              <a:rPr lang="fr-FR" dirty="0" smtClean="0"/>
              <a:t>3…</a:t>
            </a:r>
            <a:endParaRPr lang="fr-FR" dirty="0"/>
          </a:p>
        </p:txBody>
      </p:sp>
      <p:sp>
        <p:nvSpPr>
          <p:cNvPr id="29" name="Rectangle à coins arrondis 28">
            <a:hlinkClick r:id="rId13" action="ppaction://hlinksldjump"/>
          </p:cNvPr>
          <p:cNvSpPr/>
          <p:nvPr/>
        </p:nvSpPr>
        <p:spPr>
          <a:xfrm>
            <a:off x="5747608" y="6486612"/>
            <a:ext cx="1549560" cy="28092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Série suivante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4581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865685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4" name="Image 5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016" y="5979455"/>
            <a:ext cx="663728" cy="700967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3639" y="5235381"/>
            <a:ext cx="663728" cy="700967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9911" y="4614566"/>
            <a:ext cx="663728" cy="700967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753" y="3562982"/>
            <a:ext cx="846794" cy="65058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0577" y="2541168"/>
            <a:ext cx="846794" cy="650586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7729" y="780322"/>
            <a:ext cx="805430" cy="441728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>
            <a:off x="7749989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8875060" y="361053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7801537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8926608" y="597945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8364072" y="548415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8312524" y="860609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0" y="-21592"/>
            <a:ext cx="7355538" cy="6875752"/>
          </a:xfrm>
          <a:prstGeom prst="rect">
            <a:avLst/>
          </a:prstGeom>
          <a:solidFill>
            <a:srgbClr val="33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8283" y="903222"/>
            <a:ext cx="1695596" cy="179072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95213" y="3137173"/>
            <a:ext cx="2413961" cy="1477393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097" y="1798586"/>
            <a:ext cx="1698177" cy="931344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5342" y="4620063"/>
            <a:ext cx="1922955" cy="1477393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2773" y="3070845"/>
            <a:ext cx="1132019" cy="1195531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430880" y="4646494"/>
            <a:ext cx="1585720" cy="1790728"/>
          </a:xfrm>
          <a:prstGeom prst="rect">
            <a:avLst/>
          </a:prstGeom>
        </p:spPr>
      </p:pic>
      <p:sp>
        <p:nvSpPr>
          <p:cNvPr id="26" name="ZoneTexte 25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sp>
        <p:nvSpPr>
          <p:cNvPr id="23" name="Rectangle 22">
            <a:hlinkClick r:id="rId11" action="ppaction://hlinksldjump"/>
          </p:cNvPr>
          <p:cNvSpPr/>
          <p:nvPr/>
        </p:nvSpPr>
        <p:spPr>
          <a:xfrm>
            <a:off x="9773771" y="-1968"/>
            <a:ext cx="2409265" cy="227703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>
            <a:hlinkClick r:id="rId12" action="ppaction://hlinksldjump"/>
          </p:cNvPr>
          <p:cNvSpPr/>
          <p:nvPr/>
        </p:nvSpPr>
        <p:spPr>
          <a:xfrm>
            <a:off x="9781874" y="4572000"/>
            <a:ext cx="2401162" cy="229888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>
            <a:hlinkClick r:id="rId11" action="ppaction://hlinksldjump"/>
          </p:cNvPr>
          <p:cNvSpPr txBox="1"/>
          <p:nvPr/>
        </p:nvSpPr>
        <p:spPr>
          <a:xfrm>
            <a:off x="10142360" y="569464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</a:t>
            </a:r>
            <a:r>
              <a:rPr lang="fr-FR" dirty="0" smtClean="0"/>
              <a:t>1…</a:t>
            </a:r>
            <a:endParaRPr lang="fr-FR" dirty="0"/>
          </a:p>
        </p:txBody>
      </p:sp>
      <p:sp>
        <p:nvSpPr>
          <p:cNvPr id="27" name="ZoneTexte 26">
            <a:hlinkClick r:id="rId12" action="ppaction://hlinksldjump"/>
          </p:cNvPr>
          <p:cNvSpPr txBox="1"/>
          <p:nvPr/>
        </p:nvSpPr>
        <p:spPr>
          <a:xfrm>
            <a:off x="10212063" y="541509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</a:t>
            </a:r>
            <a:r>
              <a:rPr lang="fr-FR" dirty="0" smtClean="0"/>
              <a:t>3…</a:t>
            </a:r>
            <a:endParaRPr lang="fr-FR" dirty="0"/>
          </a:p>
        </p:txBody>
      </p:sp>
      <p:sp>
        <p:nvSpPr>
          <p:cNvPr id="28" name="Rectangle à coins arrondis 27">
            <a:hlinkClick r:id="rId13" action="ppaction://hlinksldjump"/>
          </p:cNvPr>
          <p:cNvSpPr/>
          <p:nvPr/>
        </p:nvSpPr>
        <p:spPr>
          <a:xfrm>
            <a:off x="5747608" y="6486612"/>
            <a:ext cx="1549560" cy="28092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Série suivante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097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865685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4" name="Image 5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016" y="5979455"/>
            <a:ext cx="663728" cy="700967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3639" y="5235381"/>
            <a:ext cx="663728" cy="700967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9911" y="4614566"/>
            <a:ext cx="663728" cy="700967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753" y="3562982"/>
            <a:ext cx="846794" cy="65058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0577" y="2541168"/>
            <a:ext cx="846794" cy="650586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7729" y="780322"/>
            <a:ext cx="805430" cy="441728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>
            <a:off x="7749989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8875060" y="361053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7801537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8926608" y="597945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8364072" y="548415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8312524" y="860609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0" y="-21592"/>
            <a:ext cx="7355538" cy="6875752"/>
          </a:xfrm>
          <a:prstGeom prst="rect">
            <a:avLst/>
          </a:prstGeom>
          <a:solidFill>
            <a:srgbClr val="33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8283" y="903222"/>
            <a:ext cx="1695596" cy="179072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95213" y="3137173"/>
            <a:ext cx="2413961" cy="1477393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097" y="1798586"/>
            <a:ext cx="1698177" cy="931344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5342" y="4620063"/>
            <a:ext cx="1922955" cy="1477393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2773" y="3070845"/>
            <a:ext cx="1132019" cy="1195531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430880" y="4646494"/>
            <a:ext cx="1585720" cy="1790728"/>
          </a:xfrm>
          <a:prstGeom prst="rect">
            <a:avLst/>
          </a:prstGeom>
        </p:spPr>
      </p:pic>
      <p:sp>
        <p:nvSpPr>
          <p:cNvPr id="26" name="ZoneTexte 25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sp>
        <p:nvSpPr>
          <p:cNvPr id="23" name="Rectangle 22">
            <a:hlinkClick r:id="rId11" action="ppaction://hlinksldjump"/>
          </p:cNvPr>
          <p:cNvSpPr/>
          <p:nvPr/>
        </p:nvSpPr>
        <p:spPr>
          <a:xfrm>
            <a:off x="9773772" y="12215"/>
            <a:ext cx="2418227" cy="226815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>
            <a:hlinkClick r:id="rId12" action="ppaction://hlinksldjump"/>
          </p:cNvPr>
          <p:cNvSpPr/>
          <p:nvPr/>
        </p:nvSpPr>
        <p:spPr>
          <a:xfrm>
            <a:off x="9768659" y="2280366"/>
            <a:ext cx="2423342" cy="227738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>
            <a:hlinkClick r:id="rId11" action="ppaction://hlinksldjump"/>
          </p:cNvPr>
          <p:cNvSpPr txBox="1"/>
          <p:nvPr/>
        </p:nvSpPr>
        <p:spPr>
          <a:xfrm>
            <a:off x="10142360" y="569464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</a:t>
            </a:r>
            <a:r>
              <a:rPr lang="fr-FR" dirty="0" smtClean="0"/>
              <a:t>1…</a:t>
            </a:r>
            <a:endParaRPr lang="fr-FR" dirty="0"/>
          </a:p>
        </p:txBody>
      </p:sp>
      <p:sp>
        <p:nvSpPr>
          <p:cNvPr id="27" name="ZoneTexte 26">
            <a:hlinkClick r:id="rId12" action="ppaction://hlinksldjump"/>
          </p:cNvPr>
          <p:cNvSpPr txBox="1"/>
          <p:nvPr/>
        </p:nvSpPr>
        <p:spPr>
          <a:xfrm>
            <a:off x="10228765" y="3076633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</a:t>
            </a:r>
            <a:r>
              <a:rPr lang="fr-FR" dirty="0" smtClean="0"/>
              <a:t>2…</a:t>
            </a:r>
            <a:endParaRPr lang="fr-FR" dirty="0"/>
          </a:p>
        </p:txBody>
      </p:sp>
      <p:sp>
        <p:nvSpPr>
          <p:cNvPr id="28" name="Rectangle à coins arrondis 27">
            <a:hlinkClick r:id="rId13" action="ppaction://hlinksldjump"/>
          </p:cNvPr>
          <p:cNvSpPr/>
          <p:nvPr/>
        </p:nvSpPr>
        <p:spPr>
          <a:xfrm>
            <a:off x="5747608" y="6486612"/>
            <a:ext cx="1549560" cy="28092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Série suivante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4269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865685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2" name="Image 5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4889" y="771277"/>
            <a:ext cx="663728" cy="700967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3727" y="6031035"/>
            <a:ext cx="846794" cy="65058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9597" y="4717612"/>
            <a:ext cx="846794" cy="650586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4641" y="2424733"/>
            <a:ext cx="805430" cy="441728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>
            <a:off x="7749989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8875060" y="361053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7801537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8926608" y="597945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8364072" y="548415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8312524" y="860609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0" y="-21592"/>
            <a:ext cx="7355538" cy="6875752"/>
          </a:xfrm>
          <a:prstGeom prst="rect">
            <a:avLst/>
          </a:prstGeom>
          <a:solidFill>
            <a:srgbClr val="33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6" name="Imag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097" y="1798586"/>
            <a:ext cx="1698177" cy="931344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5342" y="4620063"/>
            <a:ext cx="1922955" cy="1477393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8884" y="4318432"/>
            <a:ext cx="1061361" cy="1096963"/>
          </a:xfrm>
          <a:prstGeom prst="rect">
            <a:avLst/>
          </a:prstGeom>
        </p:spPr>
      </p:pic>
      <p:sp>
        <p:nvSpPr>
          <p:cNvPr id="26" name="ZoneTexte 25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823" y="5293969"/>
            <a:ext cx="846794" cy="650586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9178" y="585957"/>
            <a:ext cx="846794" cy="650586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3647" y="2310962"/>
            <a:ext cx="3052643" cy="1674184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5091" y="3678888"/>
            <a:ext cx="805430" cy="44172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77642" y="2645597"/>
            <a:ext cx="2413961" cy="1477393"/>
          </a:xfrm>
          <a:prstGeom prst="rect">
            <a:avLst/>
          </a:prstGeom>
        </p:spPr>
      </p:pic>
      <p:sp>
        <p:nvSpPr>
          <p:cNvPr id="28" name="Rectangle 27">
            <a:hlinkClick r:id="rId9" action="ppaction://hlinksldjump"/>
          </p:cNvPr>
          <p:cNvSpPr/>
          <p:nvPr/>
        </p:nvSpPr>
        <p:spPr>
          <a:xfrm>
            <a:off x="9762988" y="9603"/>
            <a:ext cx="2439793" cy="22667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>
            <a:hlinkClick r:id="rId10" action="ppaction://hlinksldjump"/>
          </p:cNvPr>
          <p:cNvSpPr/>
          <p:nvPr/>
        </p:nvSpPr>
        <p:spPr>
          <a:xfrm>
            <a:off x="9758178" y="2281734"/>
            <a:ext cx="2433821" cy="2269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>
            <a:hlinkClick r:id="rId11" action="ppaction://hlinksldjump"/>
          </p:cNvPr>
          <p:cNvSpPr/>
          <p:nvPr/>
        </p:nvSpPr>
        <p:spPr>
          <a:xfrm>
            <a:off x="9781873" y="4569444"/>
            <a:ext cx="2410127" cy="22631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ZoneTexte 30">
            <a:hlinkClick r:id="rId9" action="ppaction://hlinksldjump"/>
          </p:cNvPr>
          <p:cNvSpPr txBox="1"/>
          <p:nvPr/>
        </p:nvSpPr>
        <p:spPr>
          <a:xfrm>
            <a:off x="10142360" y="569464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</a:t>
            </a:r>
            <a:r>
              <a:rPr lang="fr-FR" dirty="0" smtClean="0"/>
              <a:t>1…</a:t>
            </a:r>
            <a:endParaRPr lang="fr-FR" dirty="0"/>
          </a:p>
        </p:txBody>
      </p:sp>
      <p:sp>
        <p:nvSpPr>
          <p:cNvPr id="32" name="ZoneTexte 31">
            <a:hlinkClick r:id="rId10" action="ppaction://hlinksldjump"/>
          </p:cNvPr>
          <p:cNvSpPr txBox="1"/>
          <p:nvPr/>
        </p:nvSpPr>
        <p:spPr>
          <a:xfrm>
            <a:off x="10228765" y="3076633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</a:t>
            </a:r>
            <a:r>
              <a:rPr lang="fr-FR" dirty="0" smtClean="0"/>
              <a:t>a 2…</a:t>
            </a:r>
            <a:endParaRPr lang="fr-FR" dirty="0"/>
          </a:p>
        </p:txBody>
      </p:sp>
      <p:sp>
        <p:nvSpPr>
          <p:cNvPr id="33" name="ZoneTexte 32">
            <a:hlinkClick r:id="rId11" action="ppaction://hlinksldjump"/>
          </p:cNvPr>
          <p:cNvSpPr txBox="1"/>
          <p:nvPr/>
        </p:nvSpPr>
        <p:spPr>
          <a:xfrm>
            <a:off x="10212063" y="541509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</a:t>
            </a:r>
            <a:r>
              <a:rPr lang="fr-FR" dirty="0" smtClean="0"/>
              <a:t>3…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1685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865685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2" name="Image 5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4889" y="771277"/>
            <a:ext cx="663728" cy="700967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3727" y="6031035"/>
            <a:ext cx="846794" cy="65058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9597" y="4717612"/>
            <a:ext cx="846794" cy="650586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4641" y="2424733"/>
            <a:ext cx="805430" cy="441728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>
            <a:off x="7749989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8875060" y="361053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7801537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8926608" y="597945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8364072" y="548415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8312524" y="860609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0" y="-21592"/>
            <a:ext cx="7355538" cy="6875752"/>
          </a:xfrm>
          <a:prstGeom prst="rect">
            <a:avLst/>
          </a:prstGeom>
          <a:solidFill>
            <a:srgbClr val="33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6" name="Imag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097" y="1798586"/>
            <a:ext cx="1698177" cy="931344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5342" y="4620063"/>
            <a:ext cx="1922955" cy="1477393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8884" y="4318432"/>
            <a:ext cx="1061361" cy="1096963"/>
          </a:xfrm>
          <a:prstGeom prst="rect">
            <a:avLst/>
          </a:prstGeom>
        </p:spPr>
      </p:pic>
      <p:sp>
        <p:nvSpPr>
          <p:cNvPr id="26" name="ZoneTexte 25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823" y="5293969"/>
            <a:ext cx="846794" cy="650586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9178" y="585957"/>
            <a:ext cx="846794" cy="650586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3647" y="2310962"/>
            <a:ext cx="3052643" cy="1674184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5091" y="3678888"/>
            <a:ext cx="805430" cy="44172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77642" y="2645597"/>
            <a:ext cx="2413961" cy="1477393"/>
          </a:xfrm>
          <a:prstGeom prst="rect">
            <a:avLst/>
          </a:prstGeom>
        </p:spPr>
      </p:pic>
      <p:sp>
        <p:nvSpPr>
          <p:cNvPr id="28" name="Rectangle 27">
            <a:hlinkClick r:id="rId9" action="ppaction://hlinksldjump"/>
          </p:cNvPr>
          <p:cNvSpPr/>
          <p:nvPr/>
        </p:nvSpPr>
        <p:spPr>
          <a:xfrm>
            <a:off x="9761541" y="2299420"/>
            <a:ext cx="2411504" cy="226515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>
            <a:hlinkClick r:id="rId10" action="ppaction://hlinksldjump"/>
          </p:cNvPr>
          <p:cNvSpPr/>
          <p:nvPr/>
        </p:nvSpPr>
        <p:spPr>
          <a:xfrm>
            <a:off x="9773770" y="4564574"/>
            <a:ext cx="2395137" cy="22702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>
            <a:hlinkClick r:id="rId9" action="ppaction://hlinksldjump"/>
          </p:cNvPr>
          <p:cNvSpPr txBox="1"/>
          <p:nvPr/>
        </p:nvSpPr>
        <p:spPr>
          <a:xfrm>
            <a:off x="10228765" y="3076633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</a:t>
            </a:r>
            <a:r>
              <a:rPr lang="fr-FR" dirty="0" smtClean="0"/>
              <a:t>2…</a:t>
            </a:r>
            <a:endParaRPr lang="fr-FR" dirty="0"/>
          </a:p>
        </p:txBody>
      </p:sp>
      <p:sp>
        <p:nvSpPr>
          <p:cNvPr id="31" name="ZoneTexte 30">
            <a:hlinkClick r:id="rId10" action="ppaction://hlinksldjump"/>
          </p:cNvPr>
          <p:cNvSpPr txBox="1"/>
          <p:nvPr/>
        </p:nvSpPr>
        <p:spPr>
          <a:xfrm>
            <a:off x="10212063" y="541509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</a:t>
            </a:r>
            <a:r>
              <a:rPr lang="fr-FR" dirty="0" smtClean="0"/>
              <a:t>3…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385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865685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2" name="Image 5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4889" y="771277"/>
            <a:ext cx="663728" cy="700967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3727" y="6031035"/>
            <a:ext cx="846794" cy="65058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9597" y="4717612"/>
            <a:ext cx="846794" cy="650586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4641" y="2424733"/>
            <a:ext cx="805430" cy="441728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>
            <a:off x="7749989" y="261769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8875060" y="361053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7801537" y="4986611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8926608" y="5979455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8364072" y="5484152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8312524" y="860609"/>
            <a:ext cx="510988" cy="4975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0" y="-21592"/>
            <a:ext cx="7355538" cy="6875752"/>
          </a:xfrm>
          <a:prstGeom prst="rect">
            <a:avLst/>
          </a:prstGeom>
          <a:solidFill>
            <a:srgbClr val="33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6" name="Imag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097" y="1798586"/>
            <a:ext cx="1698177" cy="931344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5342" y="4620063"/>
            <a:ext cx="1922955" cy="1477393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8884" y="4318432"/>
            <a:ext cx="1061361" cy="1096963"/>
          </a:xfrm>
          <a:prstGeom prst="rect">
            <a:avLst/>
          </a:prstGeom>
        </p:spPr>
      </p:pic>
      <p:sp>
        <p:nvSpPr>
          <p:cNvPr id="26" name="ZoneTexte 25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823" y="5293969"/>
            <a:ext cx="846794" cy="650586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9178" y="585957"/>
            <a:ext cx="846794" cy="650586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3647" y="2310962"/>
            <a:ext cx="3052643" cy="1674184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5091" y="3678888"/>
            <a:ext cx="805430" cy="44172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77642" y="2645597"/>
            <a:ext cx="2413961" cy="1477393"/>
          </a:xfrm>
          <a:prstGeom prst="rect">
            <a:avLst/>
          </a:prstGeom>
        </p:spPr>
      </p:pic>
      <p:sp>
        <p:nvSpPr>
          <p:cNvPr id="28" name="Rectangle 27">
            <a:hlinkClick r:id="rId9" action="ppaction://hlinksldjump"/>
          </p:cNvPr>
          <p:cNvSpPr/>
          <p:nvPr/>
        </p:nvSpPr>
        <p:spPr>
          <a:xfrm>
            <a:off x="9773770" y="0"/>
            <a:ext cx="2409265" cy="227703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>
            <a:hlinkClick r:id="rId10" action="ppaction://hlinksldjump"/>
          </p:cNvPr>
          <p:cNvSpPr/>
          <p:nvPr/>
        </p:nvSpPr>
        <p:spPr>
          <a:xfrm>
            <a:off x="9766712" y="4563242"/>
            <a:ext cx="2401162" cy="229888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>
            <a:hlinkClick r:id="rId9" action="ppaction://hlinksldjump"/>
          </p:cNvPr>
          <p:cNvSpPr txBox="1"/>
          <p:nvPr/>
        </p:nvSpPr>
        <p:spPr>
          <a:xfrm>
            <a:off x="10172401" y="60006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</a:t>
            </a:r>
            <a:r>
              <a:rPr lang="fr-FR" dirty="0" smtClean="0"/>
              <a:t>1…</a:t>
            </a:r>
            <a:endParaRPr lang="fr-FR" dirty="0"/>
          </a:p>
        </p:txBody>
      </p:sp>
      <p:sp>
        <p:nvSpPr>
          <p:cNvPr id="31" name="ZoneTexte 30">
            <a:hlinkClick r:id="rId10" action="ppaction://hlinksldjump"/>
          </p:cNvPr>
          <p:cNvSpPr txBox="1"/>
          <p:nvPr/>
        </p:nvSpPr>
        <p:spPr>
          <a:xfrm>
            <a:off x="10212063" y="541509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</a:t>
            </a:r>
            <a:r>
              <a:rPr lang="fr-FR" dirty="0"/>
              <a:t>3</a:t>
            </a:r>
            <a:r>
              <a:rPr lang="fr-FR" dirty="0" smtClean="0"/>
              <a:t>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3077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217</Words>
  <Application>Microsoft Office PowerPoint</Application>
  <PresentationFormat>Grand écran</PresentationFormat>
  <Paragraphs>59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Rectorat Nancy-Metz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</dc:creator>
  <cp:lastModifiedBy>pdumet</cp:lastModifiedBy>
  <cp:revision>13</cp:revision>
  <dcterms:created xsi:type="dcterms:W3CDTF">2019-10-25T06:55:29Z</dcterms:created>
  <dcterms:modified xsi:type="dcterms:W3CDTF">2021-09-14T16:19:03Z</dcterms:modified>
</cp:coreProperties>
</file>