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5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5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47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2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9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7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3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96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8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9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image" Target="../media/image7.png"/><Relationship Id="rId5" Type="http://schemas.openxmlformats.org/officeDocument/2006/relationships/slide" Target="slide8.xml"/><Relationship Id="rId15" Type="http://schemas.openxmlformats.org/officeDocument/2006/relationships/image" Target="../media/image13.png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6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slide" Target="slide7.xml"/><Relationship Id="rId3" Type="http://schemas.openxmlformats.org/officeDocument/2006/relationships/image" Target="../media/image12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image" Target="../media/image13.png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8.xml"/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12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png"/><Relationship Id="rId5" Type="http://schemas.openxmlformats.org/officeDocument/2006/relationships/image" Target="../media/image2.png"/><Relationship Id="rId15" Type="http://schemas.openxmlformats.org/officeDocument/2006/relationships/slide" Target="slide10.xml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5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9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8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834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>
                        <a:latin typeface="Pictchou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73764" y="455010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3738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phase :</a:t>
            </a:r>
          </a:p>
          <a:p>
            <a:r>
              <a:rPr lang="fr-FR" dirty="0" smtClean="0"/>
              <a:t>qu’est-ce qu’on voit sur cette page ?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52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54724" y="98"/>
            <a:ext cx="2418227" cy="22681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6" action="ppaction://hlinksldjump"/>
          </p:cNvPr>
          <p:cNvSpPr/>
          <p:nvPr/>
        </p:nvSpPr>
        <p:spPr>
          <a:xfrm>
            <a:off x="9752166" y="2290308"/>
            <a:ext cx="2423342" cy="2277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7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</a:t>
            </a:r>
            <a:r>
              <a:rPr lang="fr-FR" dirty="0" smtClean="0"/>
              <a:t>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0" name="ZoneTexte 49">
            <a:hlinkClick r:id="rId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sp>
        <p:nvSpPr>
          <p:cNvPr id="74" name="ZoneTexte 73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5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81873" y="4562994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5325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présentation des quantités symbolisées </a:t>
            </a:r>
            <a:r>
              <a:rPr lang="fr-FR" dirty="0" smtClean="0"/>
              <a:t>avec les doigts </a:t>
            </a:r>
            <a:r>
              <a:rPr lang="fr-FR" dirty="0" smtClean="0"/>
              <a:t>par itération de l’unité.</a:t>
            </a:r>
            <a:endParaRPr lang="fr-FR" dirty="0"/>
          </a:p>
        </p:txBody>
      </p:sp>
      <p:sp>
        <p:nvSpPr>
          <p:cNvPr id="59" name="ZoneTexte 58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7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7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8" action="ppaction://hlinksldjump"/>
          </p:cNvPr>
          <p:cNvSpPr/>
          <p:nvPr/>
        </p:nvSpPr>
        <p:spPr>
          <a:xfrm>
            <a:off x="9781873" y="4562994"/>
            <a:ext cx="2410127" cy="2273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7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8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3" name="Rectangle à coins arrondis 2">
            <a:hlinkClick r:id="rId19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5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6" name="Rectangle 45">
            <a:hlinkClick r:id="rId16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67234" y="4562994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1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0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1" y="-1968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81874" y="4572000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  <a:endParaRPr lang="fr-FR" dirty="0" smtClean="0"/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3" name="Imag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232109" y="12215"/>
            <a:ext cx="11959892" cy="6720090"/>
            <a:chOff x="232109" y="12215"/>
            <a:chExt cx="11959892" cy="6720090"/>
          </a:xfrm>
        </p:grpSpPr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627" y="2043953"/>
              <a:ext cx="811673" cy="911352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4227" y="2233328"/>
              <a:ext cx="2318472" cy="1159236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692" y="5979454"/>
              <a:ext cx="1505701" cy="752851"/>
            </a:xfrm>
            <a:prstGeom prst="rect">
              <a:avLst/>
            </a:prstGeom>
          </p:spPr>
        </p:pic>
        <p:pic>
          <p:nvPicPr>
            <p:cNvPr id="24" name="Imag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88" y="2084236"/>
              <a:ext cx="739918" cy="830785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468" y="2915021"/>
              <a:ext cx="722794" cy="811558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109" y="5284340"/>
              <a:ext cx="801411" cy="899830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246" y="4391966"/>
              <a:ext cx="883022" cy="991463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9845" y="3146961"/>
              <a:ext cx="2318472" cy="1159236"/>
            </a:xfrm>
            <a:prstGeom prst="rect">
              <a:avLst/>
            </a:prstGeom>
          </p:spPr>
        </p:pic>
        <p:pic>
          <p:nvPicPr>
            <p:cNvPr id="29" name="Image 2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3786" y="5603862"/>
              <a:ext cx="1880031" cy="940016"/>
            </a:xfrm>
            <a:prstGeom prst="rect">
              <a:avLst/>
            </a:prstGeom>
          </p:spPr>
        </p:pic>
        <p:pic>
          <p:nvPicPr>
            <p:cNvPr id="30" name="Image 2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2062" y="4721112"/>
              <a:ext cx="1765500" cy="882750"/>
            </a:xfrm>
            <a:prstGeom prst="rect">
              <a:avLst/>
            </a:prstGeom>
          </p:spPr>
        </p:pic>
        <p:pic>
          <p:nvPicPr>
            <p:cNvPr id="31" name="Image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8529" y="5797004"/>
              <a:ext cx="1505701" cy="752851"/>
            </a:xfrm>
            <a:prstGeom prst="rect">
              <a:avLst/>
            </a:prstGeom>
          </p:spPr>
        </p:pic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3976" y="1976040"/>
              <a:ext cx="1327410" cy="663705"/>
            </a:xfrm>
            <a:prstGeom prst="rect">
              <a:avLst/>
            </a:prstGeom>
          </p:spPr>
        </p:pic>
        <p:sp>
          <p:nvSpPr>
            <p:cNvPr id="45" name="Rectangle 44">
              <a:hlinkClick r:id="rId16" action="ppaction://hlinksldjump"/>
            </p:cNvPr>
            <p:cNvSpPr/>
            <p:nvPr/>
          </p:nvSpPr>
          <p:spPr>
            <a:xfrm>
              <a:off x="9773772" y="12215"/>
              <a:ext cx="2418227" cy="226815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hlinkClick r:id="rId17" action="ppaction://hlinksldjump"/>
            </p:cNvPr>
            <p:cNvSpPr/>
            <p:nvPr/>
          </p:nvSpPr>
          <p:spPr>
            <a:xfrm>
              <a:off x="9768659" y="2280366"/>
              <a:ext cx="2423342" cy="22773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ZoneTexte 48">
              <a:hlinkClick r:id="rId16" action="ppaction://hlinksldjump"/>
            </p:cNvPr>
            <p:cNvSpPr txBox="1"/>
            <p:nvPr/>
          </p:nvSpPr>
          <p:spPr>
            <a:xfrm>
              <a:off x="10142360" y="569464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l’image, </a:t>
              </a:r>
            </a:p>
            <a:p>
              <a:r>
                <a:rPr lang="fr-FR" dirty="0" smtClean="0"/>
                <a:t>il </a:t>
              </a:r>
              <a:r>
                <a:rPr lang="fr-FR" dirty="0" smtClean="0"/>
                <a:t>y </a:t>
              </a:r>
              <a:r>
                <a:rPr lang="fr-FR" dirty="0" smtClean="0"/>
                <a:t>a 3…</a:t>
              </a:r>
              <a:endParaRPr lang="fr-FR" dirty="0"/>
            </a:p>
          </p:txBody>
        </p:sp>
        <p:sp>
          <p:nvSpPr>
            <p:cNvPr id="50" name="ZoneTexte 49">
              <a:hlinkClick r:id="rId17" action="ppaction://hlinksldjump"/>
            </p:cNvPr>
            <p:cNvSpPr txBox="1"/>
            <p:nvPr/>
          </p:nvSpPr>
          <p:spPr>
            <a:xfrm>
              <a:off x="10228765" y="3076633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</a:t>
              </a:r>
              <a:r>
                <a:rPr lang="fr-FR" dirty="0" smtClean="0"/>
                <a:t>, </a:t>
              </a:r>
            </a:p>
            <a:p>
              <a:r>
                <a:rPr lang="fr-FR" dirty="0" smtClean="0"/>
                <a:t>il y a 4…</a:t>
              </a:r>
              <a:endParaRPr lang="fr-FR" dirty="0"/>
            </a:p>
          </p:txBody>
        </p:sp>
      </p:grp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60" name="ZoneTexte 59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928" y="6061429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3" action="ppaction://hlinksldjump"/>
          </p:cNvPr>
          <p:cNvSpPr/>
          <p:nvPr/>
        </p:nvSpPr>
        <p:spPr>
          <a:xfrm>
            <a:off x="9762988" y="9603"/>
            <a:ext cx="2439793" cy="2266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4" action="ppaction://hlinksldjump"/>
          </p:cNvPr>
          <p:cNvSpPr/>
          <p:nvPr/>
        </p:nvSpPr>
        <p:spPr>
          <a:xfrm>
            <a:off x="9758178" y="2281734"/>
            <a:ext cx="2433821" cy="226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5" action="ppaction://hlinksldjump"/>
          </p:cNvPr>
          <p:cNvSpPr/>
          <p:nvPr/>
        </p:nvSpPr>
        <p:spPr>
          <a:xfrm>
            <a:off x="9781873" y="4569444"/>
            <a:ext cx="2410127" cy="2263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3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4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5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52" name="Image 5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sp>
        <p:nvSpPr>
          <p:cNvPr id="61" name="ZoneTexte 60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4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" name="Rectangle 45">
            <a:hlinkClick r:id="rId5" action="ppaction://hlinksldjump"/>
          </p:cNvPr>
          <p:cNvSpPr/>
          <p:nvPr/>
        </p:nvSpPr>
        <p:spPr>
          <a:xfrm>
            <a:off x="9761541" y="2299420"/>
            <a:ext cx="2411504" cy="22651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73770" y="4564574"/>
            <a:ext cx="2395137" cy="2270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5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sp>
        <p:nvSpPr>
          <p:cNvPr id="74" name="ZoneTexte 73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0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73770" y="0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66712" y="4563242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5" action="ppaction://hlinksldjump"/>
          </p:cNvPr>
          <p:cNvSpPr txBox="1"/>
          <p:nvPr/>
        </p:nvSpPr>
        <p:spPr>
          <a:xfrm>
            <a:off x="10172401" y="60006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  <a:endParaRPr lang="fr-FR" dirty="0" smtClean="0"/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sp>
        <p:nvSpPr>
          <p:cNvPr id="84" name="ZoneTexte 83"/>
          <p:cNvSpPr txBox="1"/>
          <p:nvPr/>
        </p:nvSpPr>
        <p:spPr>
          <a:xfrm>
            <a:off x="7960928" y="304794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Pictchou" panose="02000000000000000000" pitchFamily="2" charset="0"/>
              </a:rPr>
              <a:t>M</a:t>
            </a:r>
          </a:p>
        </p:txBody>
      </p:sp>
      <p:sp>
        <p:nvSpPr>
          <p:cNvPr id="85" name="ZoneTexte 84"/>
          <p:cNvSpPr txBox="1"/>
          <p:nvPr/>
        </p:nvSpPr>
        <p:spPr>
          <a:xfrm>
            <a:off x="7999349" y="2430819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N</a:t>
            </a:r>
            <a:endParaRPr lang="fr-FR" sz="11500" dirty="0">
              <a:latin typeface="Pictchou" panose="02000000000000000000" pitchFamily="2" charset="0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7927738" y="4946085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Pictchou" panose="02000000000000000000" pitchFamily="2" charset="0"/>
              </a:rPr>
              <a:t>O</a:t>
            </a:r>
            <a:endParaRPr lang="fr-FR" sz="11500" dirty="0">
              <a:latin typeface="Pictchou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247</Words>
  <Application>Microsoft Office PowerPoint</Application>
  <PresentationFormat>Grand écran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Pictchou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Nancy-Metz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pdumet</cp:lastModifiedBy>
  <cp:revision>12</cp:revision>
  <dcterms:created xsi:type="dcterms:W3CDTF">2019-10-25T06:55:29Z</dcterms:created>
  <dcterms:modified xsi:type="dcterms:W3CDTF">2021-09-14T13:55:29Z</dcterms:modified>
</cp:coreProperties>
</file>