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85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47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2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98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387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28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136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77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696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258AE-8D80-4B72-830D-755462103D75}" type="datetimeFigureOut">
              <a:rPr lang="fr-FR" smtClean="0"/>
              <a:t>14/09/2021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37508-B528-44D9-A017-7E18B0BAB8B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38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9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11" Type="http://schemas.openxmlformats.org/officeDocument/2006/relationships/image" Target="../media/image7.png"/><Relationship Id="rId5" Type="http://schemas.openxmlformats.org/officeDocument/2006/relationships/slide" Target="slide8.xml"/><Relationship Id="rId15" Type="http://schemas.openxmlformats.org/officeDocument/2006/relationships/image" Target="../media/image13.png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image" Target="../media/image3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6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slide" Target="slide7.xm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slide" Target="slide6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png"/><Relationship Id="rId18" Type="http://schemas.openxmlformats.org/officeDocument/2006/relationships/slide" Target="slide7.xml"/><Relationship Id="rId3" Type="http://schemas.openxmlformats.org/officeDocument/2006/relationships/image" Target="../media/image12.png"/><Relationship Id="rId7" Type="http://schemas.openxmlformats.org/officeDocument/2006/relationships/image" Target="../media/image3.png"/><Relationship Id="rId12" Type="http://schemas.openxmlformats.org/officeDocument/2006/relationships/image" Target="../media/image8.png"/><Relationship Id="rId17" Type="http://schemas.openxmlformats.org/officeDocument/2006/relationships/slide" Target="slide5.xml"/><Relationship Id="rId2" Type="http://schemas.openxmlformats.org/officeDocument/2006/relationships/image" Target="../media/image1.png"/><Relationship Id="rId16" Type="http://schemas.openxmlformats.org/officeDocument/2006/relationships/slide" Target="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4.png"/><Relationship Id="rId15" Type="http://schemas.openxmlformats.org/officeDocument/2006/relationships/image" Target="../media/image11.png"/><Relationship Id="rId10" Type="http://schemas.openxmlformats.org/officeDocument/2006/relationships/image" Target="../media/image6.png"/><Relationship Id="rId4" Type="http://schemas.openxmlformats.org/officeDocument/2006/relationships/image" Target="../media/image13.png"/><Relationship Id="rId9" Type="http://schemas.openxmlformats.org/officeDocument/2006/relationships/image" Target="../media/image5.png"/><Relationship Id="rId1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slide" Target="slide8.xml"/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12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png"/><Relationship Id="rId5" Type="http://schemas.openxmlformats.org/officeDocument/2006/relationships/image" Target="../media/image2.png"/><Relationship Id="rId15" Type="http://schemas.openxmlformats.org/officeDocument/2006/relationships/slide" Target="slide10.xml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png"/><Relationship Id="rId1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5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9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11.png"/><Relationship Id="rId3" Type="http://schemas.openxmlformats.org/officeDocument/2006/relationships/image" Target="../media/image14.png"/><Relationship Id="rId7" Type="http://schemas.openxmlformats.org/officeDocument/2006/relationships/image" Target="../media/image2.png"/><Relationship Id="rId12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11" Type="http://schemas.openxmlformats.org/officeDocument/2006/relationships/image" Target="../media/image8.png"/><Relationship Id="rId5" Type="http://schemas.openxmlformats.org/officeDocument/2006/relationships/slide" Target="slide8.xml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3834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>
                        <a:latin typeface="Pictchou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73764" y="455010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37382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</a:t>
            </a:r>
            <a:r>
              <a:rPr lang="fr-FR" baseline="30000" dirty="0" smtClean="0"/>
              <a:t>ère</a:t>
            </a:r>
            <a:r>
              <a:rPr lang="fr-FR" dirty="0" smtClean="0"/>
              <a:t> phase :</a:t>
            </a:r>
          </a:p>
          <a:p>
            <a:r>
              <a:rPr lang="fr-FR" dirty="0" smtClean="0"/>
              <a:t>qu’est-ce qu’on voit sur cette page ?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51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52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 6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54724" y="98"/>
            <a:ext cx="2418227" cy="226815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6" action="ppaction://hlinksldjump"/>
          </p:cNvPr>
          <p:cNvSpPr/>
          <p:nvPr/>
        </p:nvSpPr>
        <p:spPr>
          <a:xfrm>
            <a:off x="9752166" y="2290308"/>
            <a:ext cx="2423342" cy="227738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7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pic>
        <p:nvPicPr>
          <p:cNvPr id="47" name="Image 4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2" name="Image 6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54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/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9781873" y="4562994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5325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présentation des quantités </a:t>
            </a:r>
            <a:r>
              <a:rPr lang="fr-FR" dirty="0" smtClean="0"/>
              <a:t>écrites en chiffres.</a:t>
            </a:r>
            <a:endParaRPr lang="fr-FR" dirty="0"/>
          </a:p>
        </p:txBody>
      </p:sp>
      <p:sp>
        <p:nvSpPr>
          <p:cNvPr id="49" name="ZoneTexte 48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67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0" y="0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7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8" action="ppaction://hlinksldjump"/>
          </p:cNvPr>
          <p:cNvSpPr/>
          <p:nvPr/>
        </p:nvSpPr>
        <p:spPr>
          <a:xfrm>
            <a:off x="9781873" y="4562994"/>
            <a:ext cx="2410127" cy="2273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7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8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3" name="Rectangle à coins arrondis 2">
            <a:hlinkClick r:id="rId19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59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6" name="Rectangle 45">
            <a:hlinkClick r:id="rId16" action="ppaction://hlinksldjump"/>
          </p:cNvPr>
          <p:cNvSpPr/>
          <p:nvPr/>
        </p:nvSpPr>
        <p:spPr>
          <a:xfrm>
            <a:off x="9773767" y="2264258"/>
            <a:ext cx="2418229" cy="230789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67234" y="4562994"/>
            <a:ext cx="2418229" cy="2307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16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45" name="ZoneTexte 44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50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088" y="2084236"/>
            <a:ext cx="739918" cy="830785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68" y="2915021"/>
            <a:ext cx="722794" cy="81155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8" name="Imag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845" y="3146961"/>
            <a:ext cx="2318472" cy="1159236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0" name="Imag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062" y="4721112"/>
            <a:ext cx="1765500" cy="882750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3" name="Imag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6" action="ppaction://hlinksldjump"/>
          </p:cNvPr>
          <p:cNvSpPr/>
          <p:nvPr/>
        </p:nvSpPr>
        <p:spPr>
          <a:xfrm>
            <a:off x="9773771" y="-1968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7" action="ppaction://hlinksldjump"/>
          </p:cNvPr>
          <p:cNvSpPr/>
          <p:nvPr/>
        </p:nvSpPr>
        <p:spPr>
          <a:xfrm>
            <a:off x="9781874" y="4572000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6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1" name="ZoneTexte 50">
            <a:hlinkClick r:id="rId17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46" name="ZoneTexte 45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80002"/>
              </p:ext>
            </p:extLst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3" name="Imag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923" y="363068"/>
            <a:ext cx="688042" cy="344021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156" y="898146"/>
            <a:ext cx="688042" cy="344021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1911" y="1562097"/>
            <a:ext cx="688042" cy="344021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2499178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0376" y="362037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2447" y="2499177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8827" y="3593956"/>
            <a:ext cx="800196" cy="456127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9409" y="4688734"/>
            <a:ext cx="618713" cy="694695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8" y="5787213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5353" y="5797004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1859" y="4741567"/>
            <a:ext cx="618713" cy="694695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848" y="5269834"/>
            <a:ext cx="618713" cy="694695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grpSp>
        <p:nvGrpSpPr>
          <p:cNvPr id="2" name="Groupe 1"/>
          <p:cNvGrpSpPr/>
          <p:nvPr/>
        </p:nvGrpSpPr>
        <p:grpSpPr>
          <a:xfrm>
            <a:off x="232109" y="12215"/>
            <a:ext cx="11959892" cy="6720090"/>
            <a:chOff x="232109" y="12215"/>
            <a:chExt cx="11959892" cy="6720090"/>
          </a:xfrm>
        </p:grpSpPr>
        <p:pic>
          <p:nvPicPr>
            <p:cNvPr id="21" name="Image 2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3627" y="2043953"/>
              <a:ext cx="811673" cy="911352"/>
            </a:xfrm>
            <a:prstGeom prst="rect">
              <a:avLst/>
            </a:prstGeom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4227" y="2233328"/>
              <a:ext cx="2318472" cy="1159236"/>
            </a:xfrm>
            <a:prstGeom prst="rect">
              <a:avLst/>
            </a:prstGeom>
          </p:spPr>
        </p:pic>
        <p:pic>
          <p:nvPicPr>
            <p:cNvPr id="23" name="Imag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16692" y="5979454"/>
              <a:ext cx="1505701" cy="752851"/>
            </a:xfrm>
            <a:prstGeom prst="rect">
              <a:avLst/>
            </a:prstGeom>
          </p:spPr>
        </p:pic>
        <p:pic>
          <p:nvPicPr>
            <p:cNvPr id="24" name="Image 2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66088" y="2084236"/>
              <a:ext cx="739918" cy="830785"/>
            </a:xfrm>
            <a:prstGeom prst="rect">
              <a:avLst/>
            </a:prstGeom>
          </p:spPr>
        </p:pic>
        <p:pic>
          <p:nvPicPr>
            <p:cNvPr id="25" name="Image 2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1468" y="2915021"/>
              <a:ext cx="722794" cy="811558"/>
            </a:xfrm>
            <a:prstGeom prst="rect">
              <a:avLst/>
            </a:prstGeom>
          </p:spPr>
        </p:pic>
        <p:pic>
          <p:nvPicPr>
            <p:cNvPr id="26" name="Image 2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109" y="5284340"/>
              <a:ext cx="801411" cy="899830"/>
            </a:xfrm>
            <a:prstGeom prst="rect">
              <a:avLst/>
            </a:prstGeom>
          </p:spPr>
        </p:pic>
        <p:pic>
          <p:nvPicPr>
            <p:cNvPr id="27" name="Image 2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5246" y="4391966"/>
              <a:ext cx="883022" cy="991463"/>
            </a:xfrm>
            <a:prstGeom prst="rect">
              <a:avLst/>
            </a:prstGeom>
          </p:spPr>
        </p:pic>
        <p:pic>
          <p:nvPicPr>
            <p:cNvPr id="28" name="Image 2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9845" y="3146961"/>
              <a:ext cx="2318472" cy="1159236"/>
            </a:xfrm>
            <a:prstGeom prst="rect">
              <a:avLst/>
            </a:prstGeom>
          </p:spPr>
        </p:pic>
        <p:pic>
          <p:nvPicPr>
            <p:cNvPr id="29" name="Image 2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73786" y="5603862"/>
              <a:ext cx="1880031" cy="940016"/>
            </a:xfrm>
            <a:prstGeom prst="rect">
              <a:avLst/>
            </a:prstGeom>
          </p:spPr>
        </p:pic>
        <p:pic>
          <p:nvPicPr>
            <p:cNvPr id="30" name="Image 29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2062" y="4721112"/>
              <a:ext cx="1765500" cy="882750"/>
            </a:xfrm>
            <a:prstGeom prst="rect">
              <a:avLst/>
            </a:prstGeom>
          </p:spPr>
        </p:pic>
        <p:pic>
          <p:nvPicPr>
            <p:cNvPr id="31" name="Image 3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18529" y="5797004"/>
              <a:ext cx="1505701" cy="752851"/>
            </a:xfrm>
            <a:prstGeom prst="rect">
              <a:avLst/>
            </a:prstGeom>
          </p:spPr>
        </p:pic>
        <p:pic>
          <p:nvPicPr>
            <p:cNvPr id="32" name="Image 31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83976" y="1976040"/>
              <a:ext cx="1327410" cy="663705"/>
            </a:xfrm>
            <a:prstGeom prst="rect">
              <a:avLst/>
            </a:prstGeom>
          </p:spPr>
        </p:pic>
        <p:sp>
          <p:nvSpPr>
            <p:cNvPr id="45" name="Rectangle 44">
              <a:hlinkClick r:id="rId16" action="ppaction://hlinksldjump"/>
            </p:cNvPr>
            <p:cNvSpPr/>
            <p:nvPr/>
          </p:nvSpPr>
          <p:spPr>
            <a:xfrm>
              <a:off x="9773772" y="12215"/>
              <a:ext cx="2418227" cy="226815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Rectangle 45">
              <a:hlinkClick r:id="rId17" action="ppaction://hlinksldjump"/>
            </p:cNvPr>
            <p:cNvSpPr/>
            <p:nvPr/>
          </p:nvSpPr>
          <p:spPr>
            <a:xfrm>
              <a:off x="9768659" y="2280366"/>
              <a:ext cx="2423342" cy="2277383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ZoneTexte 48">
              <a:hlinkClick r:id="rId16" action="ppaction://hlinksldjump"/>
            </p:cNvPr>
            <p:cNvSpPr txBox="1"/>
            <p:nvPr/>
          </p:nvSpPr>
          <p:spPr>
            <a:xfrm>
              <a:off x="10142360" y="569464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l’image, </a:t>
              </a:r>
            </a:p>
            <a:p>
              <a:r>
                <a:rPr lang="fr-FR" dirty="0" smtClean="0"/>
                <a:t>il y a 3…</a:t>
              </a:r>
              <a:endParaRPr lang="fr-FR" dirty="0"/>
            </a:p>
          </p:txBody>
        </p:sp>
        <p:sp>
          <p:nvSpPr>
            <p:cNvPr id="50" name="ZoneTexte 49">
              <a:hlinkClick r:id="rId17" action="ppaction://hlinksldjump"/>
            </p:cNvPr>
            <p:cNvSpPr txBox="1"/>
            <p:nvPr/>
          </p:nvSpPr>
          <p:spPr>
            <a:xfrm>
              <a:off x="10228765" y="3076633"/>
              <a:ext cx="17082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Dans l’image, </a:t>
              </a:r>
            </a:p>
            <a:p>
              <a:r>
                <a:rPr lang="fr-FR" dirty="0" smtClean="0"/>
                <a:t>il y a 4…</a:t>
              </a:r>
              <a:endParaRPr lang="fr-FR" dirty="0"/>
            </a:p>
          </p:txBody>
        </p:sp>
      </p:grpSp>
      <p:sp>
        <p:nvSpPr>
          <p:cNvPr id="52" name="Rectangle à coins arrondis 51">
            <a:hlinkClick r:id="rId18" action="ppaction://hlinksldjump"/>
          </p:cNvPr>
          <p:cNvSpPr/>
          <p:nvPr/>
        </p:nvSpPr>
        <p:spPr>
          <a:xfrm>
            <a:off x="5747608" y="6486612"/>
            <a:ext cx="1549560" cy="2809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Série suivante</a:t>
            </a:r>
            <a:endParaRPr lang="fr-FR" dirty="0"/>
          </a:p>
        </p:txBody>
      </p:sp>
      <p:sp>
        <p:nvSpPr>
          <p:cNvPr id="47" name="ZoneTexte 46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69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 5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928" y="6061429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21" name="Imag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29" name="Imag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31" name="Imag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37" name="Imag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sp>
        <p:nvSpPr>
          <p:cNvPr id="45" name="Rectangle 44">
            <a:hlinkClick r:id="rId13" action="ppaction://hlinksldjump"/>
          </p:cNvPr>
          <p:cNvSpPr/>
          <p:nvPr/>
        </p:nvSpPr>
        <p:spPr>
          <a:xfrm>
            <a:off x="9762988" y="9603"/>
            <a:ext cx="2439793" cy="22667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hlinkClick r:id="rId14" action="ppaction://hlinksldjump"/>
          </p:cNvPr>
          <p:cNvSpPr/>
          <p:nvPr/>
        </p:nvSpPr>
        <p:spPr>
          <a:xfrm>
            <a:off x="9758178" y="2281734"/>
            <a:ext cx="2433821" cy="2269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15" action="ppaction://hlinksldjump"/>
          </p:cNvPr>
          <p:cNvSpPr/>
          <p:nvPr/>
        </p:nvSpPr>
        <p:spPr>
          <a:xfrm>
            <a:off x="9781873" y="4569444"/>
            <a:ext cx="2410127" cy="2263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13" action="ppaction://hlinksldjump"/>
          </p:cNvPr>
          <p:cNvSpPr txBox="1"/>
          <p:nvPr/>
        </p:nvSpPr>
        <p:spPr>
          <a:xfrm>
            <a:off x="10142360" y="569464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0" name="ZoneTexte 49">
            <a:hlinkClick r:id="rId14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15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52" name="Image 5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sp>
        <p:nvSpPr>
          <p:cNvPr id="35" name="ZoneTexte 34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4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" name="Rectangle 45">
            <a:hlinkClick r:id="rId5" action="ppaction://hlinksldjump"/>
          </p:cNvPr>
          <p:cNvSpPr/>
          <p:nvPr/>
        </p:nvSpPr>
        <p:spPr>
          <a:xfrm>
            <a:off x="9773761" y="2273648"/>
            <a:ext cx="2418237" cy="228516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73770" y="4564574"/>
            <a:ext cx="2395137" cy="2270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50" name="ZoneTexte 49">
            <a:hlinkClick r:id="rId5" action="ppaction://hlinksldjump"/>
          </p:cNvPr>
          <p:cNvSpPr txBox="1"/>
          <p:nvPr/>
        </p:nvSpPr>
        <p:spPr>
          <a:xfrm>
            <a:off x="10228765" y="3076633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4…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5" name="Image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0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729" y="4718022"/>
            <a:ext cx="800196" cy="456127"/>
          </a:xfrm>
          <a:prstGeom prst="rect">
            <a:avLst/>
          </a:prstGeom>
        </p:spPr>
      </p:pic>
      <p:pic>
        <p:nvPicPr>
          <p:cNvPr id="63" name="Imag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874" y="4718022"/>
            <a:ext cx="800196" cy="456127"/>
          </a:xfrm>
          <a:prstGeom prst="rect">
            <a:avLst/>
          </a:prstGeom>
        </p:spPr>
      </p:pic>
      <p:pic>
        <p:nvPicPr>
          <p:cNvPr id="64" name="Imag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097" y="6067189"/>
            <a:ext cx="800196" cy="456127"/>
          </a:xfrm>
          <a:prstGeom prst="rect">
            <a:avLst/>
          </a:prstGeom>
        </p:spPr>
      </p:pic>
      <p:pic>
        <p:nvPicPr>
          <p:cNvPr id="65" name="Imag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288" y="5262913"/>
            <a:ext cx="800196" cy="456127"/>
          </a:xfrm>
          <a:prstGeom prst="rect">
            <a:avLst/>
          </a:prstGeom>
        </p:spPr>
      </p:pic>
      <p:pic>
        <p:nvPicPr>
          <p:cNvPr id="66" name="Image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215" y="783628"/>
            <a:ext cx="618713" cy="694695"/>
          </a:xfrm>
          <a:prstGeom prst="rect">
            <a:avLst/>
          </a:prstGeom>
        </p:spPr>
      </p:pic>
      <p:pic>
        <p:nvPicPr>
          <p:cNvPr id="67" name="Image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930" y="1294055"/>
            <a:ext cx="618713" cy="694695"/>
          </a:xfrm>
          <a:prstGeom prst="rect">
            <a:avLst/>
          </a:prstGeom>
        </p:spPr>
      </p:pic>
      <p:pic>
        <p:nvPicPr>
          <p:cNvPr id="68" name="Imag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135" y="253636"/>
            <a:ext cx="618713" cy="694695"/>
          </a:xfrm>
          <a:prstGeom prst="rect">
            <a:avLst/>
          </a:prstGeom>
        </p:spPr>
      </p:pic>
      <p:pic>
        <p:nvPicPr>
          <p:cNvPr id="73" name="Image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2057" y="6039514"/>
            <a:ext cx="800196" cy="45612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3611" y="-2394700"/>
            <a:ext cx="14195611" cy="9278471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7355541" y="0"/>
          <a:ext cx="4836458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>
            <a:hlinkClick r:id="rId5" action="ppaction://hlinksldjump"/>
          </p:cNvPr>
          <p:cNvSpPr/>
          <p:nvPr/>
        </p:nvSpPr>
        <p:spPr>
          <a:xfrm>
            <a:off x="9773770" y="0"/>
            <a:ext cx="2409265" cy="227703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>
            <a:hlinkClick r:id="rId6" action="ppaction://hlinksldjump"/>
          </p:cNvPr>
          <p:cNvSpPr/>
          <p:nvPr/>
        </p:nvSpPr>
        <p:spPr>
          <a:xfrm>
            <a:off x="9766712" y="4563242"/>
            <a:ext cx="2401162" cy="229888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ZoneTexte 47"/>
          <p:cNvSpPr txBox="1"/>
          <p:nvPr/>
        </p:nvSpPr>
        <p:spPr>
          <a:xfrm>
            <a:off x="66905" y="39902"/>
            <a:ext cx="223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  <a:r>
              <a:rPr lang="fr-FR" baseline="30000" dirty="0" smtClean="0"/>
              <a:t>ème</a:t>
            </a:r>
            <a:r>
              <a:rPr lang="fr-FR" dirty="0" smtClean="0"/>
              <a:t>  phase :</a:t>
            </a:r>
          </a:p>
          <a:p>
            <a:r>
              <a:rPr lang="fr-FR" dirty="0" smtClean="0"/>
              <a:t>dénombrement.</a:t>
            </a:r>
            <a:endParaRPr lang="fr-FR" dirty="0"/>
          </a:p>
        </p:txBody>
      </p:sp>
      <p:sp>
        <p:nvSpPr>
          <p:cNvPr id="49" name="ZoneTexte 48">
            <a:hlinkClick r:id="rId5" action="ppaction://hlinksldjump"/>
          </p:cNvPr>
          <p:cNvSpPr txBox="1"/>
          <p:nvPr/>
        </p:nvSpPr>
        <p:spPr>
          <a:xfrm>
            <a:off x="10172401" y="60006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3…</a:t>
            </a:r>
            <a:endParaRPr lang="fr-FR" dirty="0"/>
          </a:p>
        </p:txBody>
      </p:sp>
      <p:sp>
        <p:nvSpPr>
          <p:cNvPr id="51" name="ZoneTexte 50">
            <a:hlinkClick r:id="rId6" action="ppaction://hlinksldjump"/>
          </p:cNvPr>
          <p:cNvSpPr txBox="1"/>
          <p:nvPr/>
        </p:nvSpPr>
        <p:spPr>
          <a:xfrm>
            <a:off x="10212063" y="5415098"/>
            <a:ext cx="1708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Dans l’image, </a:t>
            </a:r>
          </a:p>
          <a:p>
            <a:r>
              <a:rPr lang="fr-FR" dirty="0" smtClean="0"/>
              <a:t>il y a 5…</a:t>
            </a:r>
            <a:endParaRPr lang="fr-FR" dirty="0"/>
          </a:p>
        </p:txBody>
      </p:sp>
      <p:pic>
        <p:nvPicPr>
          <p:cNvPr id="46" name="Image 4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27" y="2043953"/>
            <a:ext cx="811673" cy="911352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227" y="2233328"/>
            <a:ext cx="2318472" cy="1159236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2" y="5979454"/>
            <a:ext cx="1505701" cy="752851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9" y="5284340"/>
            <a:ext cx="801411" cy="899830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246" y="4391966"/>
            <a:ext cx="883022" cy="991463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786" y="5603862"/>
            <a:ext cx="1880031" cy="940016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529" y="5797004"/>
            <a:ext cx="1505701" cy="752851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976" y="1976040"/>
            <a:ext cx="1327410" cy="66370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817" y="3682103"/>
            <a:ext cx="1327410" cy="663705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7378" y="2559457"/>
            <a:ext cx="2318472" cy="1159236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207" y="3728461"/>
            <a:ext cx="2318472" cy="1159236"/>
          </a:xfrm>
          <a:prstGeom prst="rect">
            <a:avLst/>
          </a:prstGeom>
        </p:spPr>
      </p:pic>
      <p:pic>
        <p:nvPicPr>
          <p:cNvPr id="61" name="Image 6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895" y="4246211"/>
            <a:ext cx="2318472" cy="1159236"/>
          </a:xfrm>
          <a:prstGeom prst="rect">
            <a:avLst/>
          </a:prstGeom>
        </p:spPr>
      </p:pic>
      <p:pic>
        <p:nvPicPr>
          <p:cNvPr id="69" name="Image 6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429" y="2430819"/>
            <a:ext cx="871284" cy="435642"/>
          </a:xfrm>
          <a:prstGeom prst="rect">
            <a:avLst/>
          </a:prstGeom>
        </p:spPr>
      </p:pic>
      <p:pic>
        <p:nvPicPr>
          <p:cNvPr id="70" name="Image 6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4746" y="3748735"/>
            <a:ext cx="871284" cy="435642"/>
          </a:xfrm>
          <a:prstGeom prst="rect">
            <a:avLst/>
          </a:prstGeom>
        </p:spPr>
      </p:pic>
      <p:pic>
        <p:nvPicPr>
          <p:cNvPr id="71" name="Image 70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606" y="3733842"/>
            <a:ext cx="871284" cy="435642"/>
          </a:xfrm>
          <a:prstGeom prst="rect">
            <a:avLst/>
          </a:prstGeom>
        </p:spPr>
      </p:pic>
      <p:pic>
        <p:nvPicPr>
          <p:cNvPr id="72" name="Image 7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342" y="2430819"/>
            <a:ext cx="871284" cy="435642"/>
          </a:xfrm>
          <a:prstGeom prst="rect">
            <a:avLst/>
          </a:prstGeom>
        </p:spPr>
      </p:pic>
      <p:sp>
        <p:nvSpPr>
          <p:cNvPr id="33" name="ZoneTexte 32"/>
          <p:cNvSpPr txBox="1"/>
          <p:nvPr/>
        </p:nvSpPr>
        <p:spPr>
          <a:xfrm>
            <a:off x="8014146" y="113992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8005709" y="4741567"/>
            <a:ext cx="1369649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058771" y="2389776"/>
            <a:ext cx="78576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242</Words>
  <Application>Microsoft Office PowerPoint</Application>
  <PresentationFormat>Grand écran</PresentationFormat>
  <Paragraphs>90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Pictchou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Rectorat Nancy-Metz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admin</dc:creator>
  <cp:lastModifiedBy>pdumet</cp:lastModifiedBy>
  <cp:revision>12</cp:revision>
  <dcterms:created xsi:type="dcterms:W3CDTF">2019-10-25T06:55:29Z</dcterms:created>
  <dcterms:modified xsi:type="dcterms:W3CDTF">2021-09-14T13:54:35Z</dcterms:modified>
</cp:coreProperties>
</file>